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5AC05-6338-6DEE-D686-DDC50635B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435760-9BA4-92FA-BE8B-46F371890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80B49-BA26-7EF7-C0BF-83B3FDFF4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6F6BD-6A34-9570-9A43-6C5DED351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50EEE-FB5E-C406-A107-C133D7FC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06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3F2CC-27C5-A058-38B9-1F1214478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8A916-8940-532A-F9DF-BB3300079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7A106-881A-789E-E955-934DD20A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CA6B7-1479-8841-2F36-9BF2B259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B4FB9-4BD4-7948-CCF7-29D4A9525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662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327CC-343D-1B8A-09BB-532F47CA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CAF7C-819B-E025-6F58-8C4506178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3E542-2B86-D76C-690A-089306B1E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69818-1DC1-FF55-B686-85512E137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F6C91-0984-9981-3FE3-023BA319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69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5788A-98EF-3146-3E53-050E0F058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9C450-32E0-44F1-8CDC-072FAF637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4F65F-73BC-49F5-8BBE-97188A4D9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84687-E306-5300-1A1D-B58F877B7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58D9D-FA99-E9DA-3CC3-99B6EF61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B4A01-8E41-3B33-F0D6-EBAC3C345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431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437C5-01CB-15E3-78B6-71AE38D6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AECCC-1533-E415-56F8-5ED5E0D37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8C214-BB38-D4EF-A445-7726F4BD5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82F5F6-B3EF-DAE3-E5A5-BB618470B5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610FB1-90BA-41DB-1E45-5D38ADA2F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221551-CB81-530F-C71F-759624EA6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4DFA2E-12C5-316E-4F6A-72539A81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6A937-4F10-F4D0-FFD6-80ABE556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178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C61C-4A92-49E7-584E-076DDF4A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ED988D-22D2-695C-F106-F99AA1673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DAE3C-FA39-E00F-87CE-50373B39A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330812-3E79-AD7F-3CD6-7E647C274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174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266036-13A0-121F-3D0B-66342783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4B25DD-E355-5CF0-60D6-BF125C1FB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7BACC-2DD4-EE15-AAAB-F2985DF40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86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1021-385A-F3F5-6245-6C30EEDE3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B98BE-7B72-5096-186B-77BF8AA90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39965-F83E-FBF4-D630-21B3B0D0E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DB61C-29FF-8060-426C-325A76B47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5F8B71-CC11-CD19-1D74-6BBD0344D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DA823-C6C8-D3D9-5ECF-A9EDA925C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777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55F19-6378-2844-FB3C-014475FD6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9B650-D8EA-84B1-85D7-6384B34421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0DE55-4DA1-F888-BCC6-706D72E01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364E2-625D-C76B-7C15-5D648B92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7F268-2B3E-0C03-CE20-AD348C6F4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BE40D-58EB-C88E-C1D9-851EFD88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74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1AEDC-8340-35FC-FEE6-FA474FC1A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0E52B5-ADB7-6305-166E-6E83830C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D4044-5E1E-9140-848F-0F01AB4A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1D5DA-7120-728E-BDF8-3A6F41B9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A4E3B-7D76-171D-7FA1-457E8C1F4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831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6E9D70-992E-5229-62EA-35D074B2F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3D23A-0400-D667-D5F8-0C2ED2AEE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9CAB6-2B94-6D43-B616-D742A42CB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A7146-4035-A131-BD01-CF3EC215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1D6D0-242A-71B2-0546-F4C75853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093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5C0291-B37E-CE8B-53C4-469264DE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40842-D9F0-15DD-4156-C2E8DAA5B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FCA1F-15DE-0069-C627-73917CCDD1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EB34C-6D71-424F-A777-F9A4F3E2EF9B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CB7D3-331C-12AD-2880-3655BA52E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C9A37-ACBF-C32D-5123-4A33FE546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A00F0-5D10-41CC-B12B-8356854B6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66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emf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50" y="1245980"/>
            <a:ext cx="1738791" cy="8218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83" y="1356035"/>
            <a:ext cx="2058791" cy="17856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495" y="1656888"/>
            <a:ext cx="1805721" cy="5991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8199" y="2130481"/>
            <a:ext cx="1490115" cy="1146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1044" y="4397355"/>
            <a:ext cx="2006731" cy="5663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726" y="1218577"/>
            <a:ext cx="996536" cy="48403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00746" y="705321"/>
            <a:ext cx="8581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2060"/>
                </a:solidFill>
              </a:rPr>
              <a:t>An indication of clients – All Sectors &amp; Sizes 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0747" y="169948"/>
            <a:ext cx="3194581" cy="4694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539" y="5223575"/>
            <a:ext cx="3242320" cy="3117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335" y="5895706"/>
            <a:ext cx="2448318" cy="8531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71680" y="2928286"/>
            <a:ext cx="2182557" cy="6767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46845" y="5133101"/>
            <a:ext cx="2304027" cy="7053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16578" y="5697858"/>
            <a:ext cx="2711271" cy="9703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1900" y="3789718"/>
            <a:ext cx="2180718" cy="98885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18540" y="3769967"/>
            <a:ext cx="2583309" cy="4047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53521" y="5064722"/>
            <a:ext cx="1618872" cy="11442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26109" y="4237214"/>
            <a:ext cx="1268330" cy="86065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FC603C3-2871-3C17-2FAF-4AA407CC143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69617" y="2380096"/>
            <a:ext cx="1805721" cy="6657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378E930-8E39-B1D7-12FE-7574ED5C8C1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30505" y="3772633"/>
            <a:ext cx="1914525" cy="12858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2C807D9-38D4-F772-9593-6861AE6655D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19608" y="5568972"/>
            <a:ext cx="926059" cy="117986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2958E6-B8A2-D7B1-7DD8-09A3D56E2D9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716578" y="2482350"/>
            <a:ext cx="914063" cy="10920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136B56-CCD5-B688-5514-7D8BB23C24F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711202" y="1321789"/>
            <a:ext cx="1008041" cy="11340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E9B2F5-C702-0AC5-E2AB-A3F2B11018F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00580" y="2669915"/>
            <a:ext cx="838308" cy="13159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8E6674-4066-526F-3A21-194FEFE7656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28916" y="3304493"/>
            <a:ext cx="1178190" cy="66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8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Jane Sales</dc:creator>
  <cp:lastModifiedBy>Wendy Jane Sales</cp:lastModifiedBy>
  <cp:revision>1</cp:revision>
  <dcterms:created xsi:type="dcterms:W3CDTF">2024-01-24T20:13:42Z</dcterms:created>
  <dcterms:modified xsi:type="dcterms:W3CDTF">2024-01-24T20:14:31Z</dcterms:modified>
</cp:coreProperties>
</file>